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"/>
  </p:notesMasterIdLst>
  <p:handoutMasterIdLst>
    <p:handoutMasterId r:id="rId5"/>
  </p:handoutMasterIdLst>
  <p:sldIdLst>
    <p:sldId id="256" r:id="rId2"/>
    <p:sldId id="258" r:id="rId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066BE"/>
    <a:srgbClr val="595423"/>
    <a:srgbClr val="189C9C"/>
    <a:srgbClr val="20B6DE"/>
    <a:srgbClr val="4AC0B4"/>
    <a:srgbClr val="D8EE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1476" y="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8" d="100"/>
          <a:sy n="88" d="100"/>
        </p:scale>
        <p:origin x="3822" y="7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01B023-B2F8-4B69-9C57-226878565CD8}" type="datetimeFigureOut">
              <a:rPr lang="pt-PT" smtClean="0"/>
              <a:t>26/07/2018</a:t>
            </a:fld>
            <a:endParaRPr lang="pt-PT"/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9FBC12C-C74B-4372-8AEF-E70044F823DF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62077038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21BE6E-423A-452E-BCF3-1479CE3B3719}" type="datetimeFigureOut">
              <a:rPr lang="pt-PT" smtClean="0"/>
              <a:t>26/07/2018</a:t>
            </a:fld>
            <a:endParaRPr lang="pt-PT"/>
          </a:p>
        </p:txBody>
      </p:sp>
      <p:sp>
        <p:nvSpPr>
          <p:cNvPr id="4" name="Marcador de Posição da Imagem do Diapositivo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PT"/>
          </a:p>
        </p:txBody>
      </p:sp>
      <p:sp>
        <p:nvSpPr>
          <p:cNvPr id="5" name="Marcador de Posição de Nota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11F49DC-393F-4985-8155-8BD5FD9C33F2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4337131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97580" y="1122363"/>
            <a:ext cx="508254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972CC8-3509-41F5-A181-B9B1A081829F}" type="datetimeFigureOut">
              <a:rPr lang="pt-PT" smtClean="0"/>
              <a:t>26/07/2018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0CCF1C-52A6-416E-93DE-8B5DCE511281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8519894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972CC8-3509-41F5-A181-B9B1A081829F}" type="datetimeFigureOut">
              <a:rPr lang="pt-PT" smtClean="0"/>
              <a:t>26/07/2018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0CCF1C-52A6-416E-93DE-8B5DCE511281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2395971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972CC8-3509-41F5-A181-B9B1A081829F}" type="datetimeFigureOut">
              <a:rPr lang="pt-PT" smtClean="0"/>
              <a:t>26/07/2018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0CCF1C-52A6-416E-93DE-8B5DCE511281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704883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972CC8-3509-41F5-A181-B9B1A081829F}" type="datetimeFigureOut">
              <a:rPr lang="pt-PT" smtClean="0"/>
              <a:t>26/07/2018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0CCF1C-52A6-416E-93DE-8B5DCE511281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5494263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972CC8-3509-41F5-A181-B9B1A081829F}" type="datetimeFigureOut">
              <a:rPr lang="pt-PT" smtClean="0"/>
              <a:t>26/07/2018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0CCF1C-52A6-416E-93DE-8B5DCE511281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3908472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972CC8-3509-41F5-A181-B9B1A081829F}" type="datetimeFigureOut">
              <a:rPr lang="pt-PT" smtClean="0"/>
              <a:t>26/07/2018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0CCF1C-52A6-416E-93DE-8B5DCE511281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21766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972CC8-3509-41F5-A181-B9B1A081829F}" type="datetimeFigureOut">
              <a:rPr lang="pt-PT" smtClean="0"/>
              <a:t>26/07/2018</a:t>
            </a:fld>
            <a:endParaRPr lang="pt-P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0CCF1C-52A6-416E-93DE-8B5DCE511281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1819432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972CC8-3509-41F5-A181-B9B1A081829F}" type="datetimeFigureOut">
              <a:rPr lang="pt-PT" smtClean="0"/>
              <a:t>26/07/2018</a:t>
            </a:fld>
            <a:endParaRPr lang="pt-P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0CCF1C-52A6-416E-93DE-8B5DCE511281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3799607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972CC8-3509-41F5-A181-B9B1A081829F}" type="datetimeFigureOut">
              <a:rPr lang="pt-PT" smtClean="0"/>
              <a:t>26/07/2018</a:t>
            </a:fld>
            <a:endParaRPr lang="pt-P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0CCF1C-52A6-416E-93DE-8B5DCE511281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2647529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972CC8-3509-41F5-A181-B9B1A081829F}" type="datetimeFigureOut">
              <a:rPr lang="pt-PT" smtClean="0"/>
              <a:t>26/07/2018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0CCF1C-52A6-416E-93DE-8B5DCE511281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111662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972CC8-3509-41F5-A181-B9B1A081829F}" type="datetimeFigureOut">
              <a:rPr lang="pt-PT" smtClean="0"/>
              <a:t>26/07/2018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0CCF1C-52A6-416E-93DE-8B5DCE511281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1249093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972CC8-3509-41F5-A181-B9B1A081829F}" type="datetimeFigureOut">
              <a:rPr lang="pt-PT" smtClean="0"/>
              <a:t>26/07/2018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0CCF1C-52A6-416E-93DE-8B5DCE511281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5017035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ângulo 4"/>
          <p:cNvSpPr/>
          <p:nvPr/>
        </p:nvSpPr>
        <p:spPr>
          <a:xfrm>
            <a:off x="3947160" y="1862200"/>
            <a:ext cx="460663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2400" b="1" dirty="0" smtClean="0">
                <a:solidFill>
                  <a:srgbClr val="189C9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Inserir título</a:t>
            </a:r>
            <a:endParaRPr lang="pt-PT" sz="2400" b="1" dirty="0">
              <a:solidFill>
                <a:srgbClr val="189C9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Retângulo 4"/>
          <p:cNvSpPr/>
          <p:nvPr/>
        </p:nvSpPr>
        <p:spPr>
          <a:xfrm>
            <a:off x="3947160" y="2325865"/>
            <a:ext cx="4968240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1500" dirty="0" smtClean="0">
                <a:solidFill>
                  <a:srgbClr val="3066BE"/>
                </a:solidFill>
                <a:latin typeface="Helvetica" panose="020B0504020202030204" pitchFamily="34" charset="0"/>
                <a:cs typeface="Arial" panose="020B0604020202020204" pitchFamily="34" charset="0"/>
              </a:rPr>
              <a:t>Inserir nome do orador | função, cargo</a:t>
            </a:r>
            <a:endParaRPr lang="pt-PT" sz="1500" dirty="0">
              <a:solidFill>
                <a:srgbClr val="3066BE"/>
              </a:solidFill>
              <a:latin typeface="Helvetica" panose="020B0504020202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5426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870834121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9926</TotalTime>
  <Words>10</Words>
  <Application>Microsoft Office PowerPoint</Application>
  <PresentationFormat>Apresentação no Ecrã (4:3)</PresentationFormat>
  <Paragraphs>2</Paragraphs>
  <Slides>2</Slides>
  <Notes>0</Notes>
  <HiddenSlides>0</HiddenSlides>
  <MMClips>0</MMClips>
  <ScaleCrop>false</ScaleCrop>
  <HeadingPairs>
    <vt:vector size="6" baseType="variant">
      <vt:variant>
        <vt:lpstr>Tipos de letra usados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dos diapositivos</vt:lpstr>
      </vt:variant>
      <vt:variant>
        <vt:i4>2</vt:i4>
      </vt:variant>
    </vt:vector>
  </HeadingPairs>
  <TitlesOfParts>
    <vt:vector size="7" baseType="lpstr">
      <vt:lpstr>Arial</vt:lpstr>
      <vt:lpstr>Calibri</vt:lpstr>
      <vt:lpstr>Calibri Light</vt:lpstr>
      <vt:lpstr>Helvetica</vt:lpstr>
      <vt:lpstr>Tema do Office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saranunes</dc:creator>
  <cp:lastModifiedBy>Sara Nunes</cp:lastModifiedBy>
  <cp:revision>22</cp:revision>
  <dcterms:created xsi:type="dcterms:W3CDTF">2016-04-21T15:36:04Z</dcterms:created>
  <dcterms:modified xsi:type="dcterms:W3CDTF">2018-07-26T16:10:35Z</dcterms:modified>
</cp:coreProperties>
</file>