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B6DE"/>
    <a:srgbClr val="4AC0B4"/>
    <a:srgbClr val="D8E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7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-383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1B023-B2F8-4B69-9C57-226878565CD8}" type="datetimeFigureOut">
              <a:rPr lang="pt-PT" smtClean="0"/>
              <a:t>07/09/2018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C12C-C74B-4372-8AEF-E70044F823D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20770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7" y="90616"/>
            <a:ext cx="2455304" cy="218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2277068"/>
            <a:ext cx="7772400" cy="137455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A972CC8-3509-41F5-A181-B9B1A081829F}" type="datetimeFigureOut">
              <a:rPr lang="pt-PT" smtClean="0"/>
              <a:t>07/09/2018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  <p:sp>
        <p:nvSpPr>
          <p:cNvPr id="7" name="Rectangle 1"/>
          <p:cNvSpPr/>
          <p:nvPr userDrawn="1"/>
        </p:nvSpPr>
        <p:spPr>
          <a:xfrm>
            <a:off x="0" y="2283697"/>
            <a:ext cx="9143999" cy="3869147"/>
          </a:xfrm>
          <a:prstGeom prst="rect">
            <a:avLst/>
          </a:prstGeom>
          <a:blipFill>
            <a:blip r:embed="rId3"/>
            <a:srcRect/>
            <a:stretch>
              <a:fillRect t="1" b="-60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989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0B6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7"/>
          <p:cNvSpPr txBox="1">
            <a:spLocks/>
          </p:cNvSpPr>
          <p:nvPr userDrawn="1"/>
        </p:nvSpPr>
        <p:spPr>
          <a:xfrm>
            <a:off x="629841" y="6450226"/>
            <a:ext cx="7886700" cy="1888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PT" smtClean="0"/>
          </a:p>
          <a:p>
            <a:r>
              <a:rPr lang="pt-PT" smtClean="0"/>
              <a:t>UNIDADE COORDENADORA FUNCIONAL DE SAÚDE MATERNA E NEONATAL DE ENTRE DOURO E VOUGA</a:t>
            </a:r>
            <a:endParaRPr lang="pt-PT" dirty="0"/>
          </a:p>
        </p:txBody>
      </p:sp>
      <p:sp>
        <p:nvSpPr>
          <p:cNvPr id="8" name="Rectangle 1"/>
          <p:cNvSpPr/>
          <p:nvPr userDrawn="1"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9" name="Retângulo 4"/>
          <p:cNvSpPr/>
          <p:nvPr userDrawn="1"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597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>
            <a:lvl1pPr>
              <a:defRPr>
                <a:solidFill>
                  <a:srgbClr val="20B6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solidFill>
                  <a:srgbClr val="20B6DE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7"/>
          <p:cNvSpPr txBox="1">
            <a:spLocks/>
          </p:cNvSpPr>
          <p:nvPr userDrawn="1"/>
        </p:nvSpPr>
        <p:spPr>
          <a:xfrm>
            <a:off x="629841" y="6450226"/>
            <a:ext cx="7886700" cy="1888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PT" smtClean="0"/>
          </a:p>
          <a:p>
            <a:r>
              <a:rPr lang="pt-PT" smtClean="0"/>
              <a:t>UNIDADE COORDENADORA FUNCIONAL DE SAÚDE MATERNA E NEONATAL DE ENTRE DOURO E VOUGA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70488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rgbClr val="20B6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7"/>
          <p:cNvSpPr txBox="1">
            <a:spLocks/>
          </p:cNvSpPr>
          <p:nvPr userDrawn="1"/>
        </p:nvSpPr>
        <p:spPr>
          <a:xfrm>
            <a:off x="629841" y="6450226"/>
            <a:ext cx="7886700" cy="1888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PT" smtClean="0"/>
          </a:p>
          <a:p>
            <a:r>
              <a:rPr lang="pt-PT" smtClean="0"/>
              <a:t>UNIDADE COORDENADORA FUNCIONAL DE SAÚDE MATERNA E NEONATAL DE ENTRE DOURO E VOUGA</a:t>
            </a:r>
            <a:endParaRPr lang="pt-PT" dirty="0"/>
          </a:p>
        </p:txBody>
      </p:sp>
      <p:sp>
        <p:nvSpPr>
          <p:cNvPr id="8" name="Rectangle 1"/>
          <p:cNvSpPr/>
          <p:nvPr userDrawn="1"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9" name="Retângulo 4"/>
          <p:cNvSpPr/>
          <p:nvPr userDrawn="1"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42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20B6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Footer Placeholder 7"/>
          <p:cNvSpPr txBox="1">
            <a:spLocks/>
          </p:cNvSpPr>
          <p:nvPr userDrawn="1"/>
        </p:nvSpPr>
        <p:spPr>
          <a:xfrm>
            <a:off x="629841" y="6450226"/>
            <a:ext cx="7886700" cy="1888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PT" smtClean="0"/>
          </a:p>
          <a:p>
            <a:r>
              <a:rPr lang="pt-PT" smtClean="0"/>
              <a:t>UNIDADE COORDENADORA FUNCIONAL DE SAÚDE MATERNA E NEONATAL DE ENTRE DOURO E VOUGA</a:t>
            </a:r>
            <a:endParaRPr lang="pt-PT" dirty="0"/>
          </a:p>
        </p:txBody>
      </p:sp>
      <p:sp>
        <p:nvSpPr>
          <p:cNvPr id="8" name="Rectangle 1"/>
          <p:cNvSpPr/>
          <p:nvPr userDrawn="1"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9" name="Retângulo 4"/>
          <p:cNvSpPr/>
          <p:nvPr userDrawn="1"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847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0B6DE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 txBox="1">
            <a:spLocks/>
          </p:cNvSpPr>
          <p:nvPr userDrawn="1"/>
        </p:nvSpPr>
        <p:spPr>
          <a:xfrm>
            <a:off x="629841" y="6450226"/>
            <a:ext cx="7886700" cy="1888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PT" dirty="0" smtClean="0"/>
          </a:p>
          <a:p>
            <a:r>
              <a:rPr lang="pt-PT" dirty="0" smtClean="0"/>
              <a:t>UNIDADE COORDENADORA FUNCIONAL DE SAÚDE MATERNA E NEONATAL DE ENTRE DOURO E VOUGA</a:t>
            </a:r>
            <a:endParaRPr lang="pt-PT" dirty="0"/>
          </a:p>
        </p:txBody>
      </p:sp>
      <p:sp>
        <p:nvSpPr>
          <p:cNvPr id="9" name="Rectangle 1"/>
          <p:cNvSpPr/>
          <p:nvPr userDrawn="1"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10" name="Retângulo 4"/>
          <p:cNvSpPr/>
          <p:nvPr userDrawn="1"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6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>
              <a:defRPr>
                <a:solidFill>
                  <a:srgbClr val="20B6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29841" y="6450226"/>
            <a:ext cx="7886700" cy="18887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r>
              <a:rPr lang="pt-PT" dirty="0" smtClean="0"/>
              <a:t>UNIDADE COORDENADORA FUNCIONAL DE SAÚDE MATERNA E NEONATAL DE ENTRE DOURO E VOUGA</a:t>
            </a:r>
            <a:endParaRPr lang="pt-PT" dirty="0"/>
          </a:p>
        </p:txBody>
      </p:sp>
      <p:sp>
        <p:nvSpPr>
          <p:cNvPr id="11" name="Rectangle 1"/>
          <p:cNvSpPr/>
          <p:nvPr userDrawn="1"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12" name="Retângulo 4"/>
          <p:cNvSpPr/>
          <p:nvPr userDrawn="1"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94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0B6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7"/>
          <p:cNvSpPr txBox="1">
            <a:spLocks/>
          </p:cNvSpPr>
          <p:nvPr userDrawn="1"/>
        </p:nvSpPr>
        <p:spPr>
          <a:xfrm>
            <a:off x="629841" y="6450226"/>
            <a:ext cx="7886700" cy="1888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PT" smtClean="0"/>
          </a:p>
          <a:p>
            <a:r>
              <a:rPr lang="pt-PT" smtClean="0"/>
              <a:t>UNIDADE COORDENADORA FUNCIONAL DE SAÚDE MATERNA E NEONATAL DE ENTRE DOURO E VOUGA</a:t>
            </a:r>
            <a:endParaRPr lang="pt-PT" dirty="0"/>
          </a:p>
        </p:txBody>
      </p:sp>
      <p:sp>
        <p:nvSpPr>
          <p:cNvPr id="7" name="Rectangle 1"/>
          <p:cNvSpPr/>
          <p:nvPr userDrawn="1"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8" name="Retângulo 4"/>
          <p:cNvSpPr/>
          <p:nvPr userDrawn="1"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96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7"/>
          <p:cNvSpPr txBox="1">
            <a:spLocks/>
          </p:cNvSpPr>
          <p:nvPr userDrawn="1"/>
        </p:nvSpPr>
        <p:spPr>
          <a:xfrm>
            <a:off x="629841" y="6450226"/>
            <a:ext cx="7886700" cy="1888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PT" smtClean="0"/>
          </a:p>
          <a:p>
            <a:r>
              <a:rPr lang="pt-PT" smtClean="0"/>
              <a:t>UNIDADE COORDENADORA FUNCIONAL DE SAÚDE MATERNA E NEONATAL DE ENTRE DOURO E VOUGA</a:t>
            </a:r>
            <a:endParaRPr lang="pt-PT" dirty="0"/>
          </a:p>
        </p:txBody>
      </p:sp>
      <p:sp>
        <p:nvSpPr>
          <p:cNvPr id="6" name="Rectangle 1"/>
          <p:cNvSpPr/>
          <p:nvPr userDrawn="1"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7" name="Retângulo 4"/>
          <p:cNvSpPr/>
          <p:nvPr userDrawn="1"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628650" y="571501"/>
            <a:ext cx="7886700" cy="746760"/>
          </a:xfrm>
        </p:spPr>
        <p:txBody>
          <a:bodyPr>
            <a:normAutofit/>
          </a:bodyPr>
          <a:lstStyle/>
          <a:p>
            <a:endParaRPr lang="pt-PT" sz="1800" b="1" dirty="0">
              <a:solidFill>
                <a:srgbClr val="20B6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752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rgbClr val="20B6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 txBox="1">
            <a:spLocks/>
          </p:cNvSpPr>
          <p:nvPr userDrawn="1"/>
        </p:nvSpPr>
        <p:spPr>
          <a:xfrm>
            <a:off x="629841" y="6450226"/>
            <a:ext cx="7886700" cy="1888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PT" smtClean="0"/>
          </a:p>
          <a:p>
            <a:r>
              <a:rPr lang="pt-PT" smtClean="0"/>
              <a:t>UNIDADE COORDENADORA FUNCIONAL DE SAÚDE MATERNA E NEONATAL DE ENTRE DOURO E VOUGA</a:t>
            </a:r>
            <a:endParaRPr lang="pt-PT" dirty="0"/>
          </a:p>
        </p:txBody>
      </p:sp>
      <p:sp>
        <p:nvSpPr>
          <p:cNvPr id="9" name="Rectangle 1"/>
          <p:cNvSpPr/>
          <p:nvPr userDrawn="1"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10" name="Retângulo 4"/>
          <p:cNvSpPr/>
          <p:nvPr userDrawn="1"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66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rgbClr val="20B6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 txBox="1">
            <a:spLocks/>
          </p:cNvSpPr>
          <p:nvPr userDrawn="1"/>
        </p:nvSpPr>
        <p:spPr>
          <a:xfrm>
            <a:off x="629841" y="6450226"/>
            <a:ext cx="7886700" cy="1888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PT" smtClean="0"/>
          </a:p>
          <a:p>
            <a:r>
              <a:rPr lang="pt-PT" smtClean="0"/>
              <a:t>UNIDADE COORDENADORA FUNCIONAL DE SAÚDE MATERNA E NEONATAL DE ENTRE DOURO E VOUGA</a:t>
            </a:r>
            <a:endParaRPr lang="pt-PT" dirty="0"/>
          </a:p>
        </p:txBody>
      </p:sp>
      <p:sp>
        <p:nvSpPr>
          <p:cNvPr id="9" name="Rectangle 1"/>
          <p:cNvSpPr/>
          <p:nvPr userDrawn="1"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10" name="Retângulo 4"/>
          <p:cNvSpPr/>
          <p:nvPr userDrawn="1"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90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724930"/>
            <a:ext cx="7886700" cy="9657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1703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0B6DE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0B6DE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520051" y="2303332"/>
            <a:ext cx="429806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nome do orador | profissão</a:t>
            </a:r>
            <a:endParaRPr lang="pt-PT" sz="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tângulo 4"/>
          <p:cNvSpPr/>
          <p:nvPr/>
        </p:nvSpPr>
        <p:spPr>
          <a:xfrm>
            <a:off x="3520051" y="3869390"/>
            <a:ext cx="5642815" cy="1446550"/>
          </a:xfrm>
          <a:prstGeom prst="rect">
            <a:avLst/>
          </a:prstGeom>
          <a:solidFill>
            <a:srgbClr val="20B6DE"/>
          </a:solidFill>
        </p:spPr>
        <p:txBody>
          <a:bodyPr wrap="square">
            <a:spAutoFit/>
          </a:bodyPr>
          <a:lstStyle/>
          <a:p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</a:p>
          <a:p>
            <a:endParaRPr lang="pt-PT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7539"/>
            <a:ext cx="9162866" cy="71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426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6" name="Retângulo 4"/>
          <p:cNvSpPr/>
          <p:nvPr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571501"/>
            <a:ext cx="7886700" cy="746760"/>
          </a:xfrm>
        </p:spPr>
        <p:txBody>
          <a:bodyPr>
            <a:normAutofit/>
          </a:bodyPr>
          <a:lstStyle/>
          <a:p>
            <a:endParaRPr lang="pt-PT" sz="1800" b="1" dirty="0">
              <a:solidFill>
                <a:srgbClr val="20B6DE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28650" y="1447800"/>
            <a:ext cx="7886700" cy="4729163"/>
          </a:xfrm>
        </p:spPr>
        <p:txBody>
          <a:bodyPr>
            <a:normAutofit/>
          </a:bodyPr>
          <a:lstStyle/>
          <a:p>
            <a:endParaRPr lang="pt-PT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285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6" name="Retângulo 4"/>
          <p:cNvSpPr/>
          <p:nvPr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e Conteúdo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Marcador de Posição de Conteúdo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000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/>
        </p:nvSpPr>
        <p:spPr>
          <a:xfrm>
            <a:off x="0" y="167640"/>
            <a:ext cx="9143999" cy="333467"/>
          </a:xfrm>
          <a:prstGeom prst="rect">
            <a:avLst/>
          </a:prstGeom>
          <a:blipFill>
            <a:blip r:embed="rId2"/>
            <a:srcRect/>
            <a:stretch>
              <a:fillRect t="6" b="-1130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>
              <a:solidFill>
                <a:schemeClr val="bg1"/>
              </a:solidFill>
            </a:endParaRPr>
          </a:p>
        </p:txBody>
      </p:sp>
      <p:sp>
        <p:nvSpPr>
          <p:cNvPr id="6" name="Retângulo 4"/>
          <p:cNvSpPr/>
          <p:nvPr/>
        </p:nvSpPr>
        <p:spPr>
          <a:xfrm>
            <a:off x="4777351" y="187738"/>
            <a:ext cx="4229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 da apresentação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571501"/>
            <a:ext cx="7886700" cy="746760"/>
          </a:xfrm>
        </p:spPr>
        <p:txBody>
          <a:bodyPr>
            <a:normAutofit/>
          </a:bodyPr>
          <a:lstStyle/>
          <a:p>
            <a:endParaRPr lang="pt-PT" sz="1800" b="1" dirty="0">
              <a:solidFill>
                <a:srgbClr val="20B6DE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28650" y="1447800"/>
            <a:ext cx="7886700" cy="4729163"/>
          </a:xfrm>
        </p:spPr>
        <p:txBody>
          <a:bodyPr>
            <a:normAutofit/>
          </a:bodyPr>
          <a:lstStyle/>
          <a:p>
            <a:endParaRPr lang="pt-PT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7038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22</Words>
  <Application>Microsoft Office PowerPoint</Application>
  <PresentationFormat>Apresentação no Ecrã (4:3)</PresentationFormat>
  <Paragraphs>7</Paragraphs>
  <Slides>4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saranunes</dc:creator>
  <cp:lastModifiedBy>Sara Nunes</cp:lastModifiedBy>
  <cp:revision>16</cp:revision>
  <dcterms:created xsi:type="dcterms:W3CDTF">2016-04-21T15:36:04Z</dcterms:created>
  <dcterms:modified xsi:type="dcterms:W3CDTF">2018-09-07T09:56:40Z</dcterms:modified>
</cp:coreProperties>
</file>